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03" autoAdjust="0"/>
    <p:restoredTop sz="94660"/>
  </p:normalViewPr>
  <p:slideViewPr>
    <p:cSldViewPr snapToGrid="0">
      <p:cViewPr varScale="1">
        <p:scale>
          <a:sx n="70" d="100"/>
          <a:sy n="70" d="100"/>
        </p:scale>
        <p:origin x="58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880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92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30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3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709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78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1724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18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48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1BE4249-C0D0-4B06-8692-E8BB871AF643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77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091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8/8/2019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30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7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465493A2-4E2D-4B94-A5DB-04C76A4814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643467"/>
            <a:ext cx="5719679" cy="5054008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PROBLEM 2:</a:t>
            </a:r>
            <a:br>
              <a:rPr lang="en-US" dirty="0"/>
            </a:br>
            <a:r>
              <a:rPr lang="en-US" dirty="0"/>
              <a:t>ATM MACHINE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7A7D3131-A5B9-493D-8DE4-BC4A4E2B6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1329" y="643467"/>
            <a:ext cx="4367809" cy="5054008"/>
          </a:xfrm>
        </p:spPr>
        <p:txBody>
          <a:bodyPr anchor="ctr">
            <a:normAutofit/>
          </a:bodyPr>
          <a:lstStyle/>
          <a:p>
            <a:r>
              <a:rPr lang="en-US" b="1" i="1" dirty="0"/>
              <a:t>GROUP 2: </a:t>
            </a:r>
          </a:p>
          <a:p>
            <a:r>
              <a:rPr lang="en-US" dirty="0"/>
              <a:t>Lê </a:t>
            </a:r>
            <a:r>
              <a:rPr lang="en-US" dirty="0" err="1"/>
              <a:t>Võ</a:t>
            </a:r>
            <a:r>
              <a:rPr lang="en-US" dirty="0"/>
              <a:t> </a:t>
            </a:r>
            <a:r>
              <a:rPr lang="en-US" dirty="0" err="1"/>
              <a:t>diễm</a:t>
            </a:r>
            <a:r>
              <a:rPr lang="en-US" dirty="0"/>
              <a:t> </a:t>
            </a:r>
            <a:r>
              <a:rPr lang="en-US" dirty="0" err="1"/>
              <a:t>hằng</a:t>
            </a:r>
            <a:r>
              <a:rPr lang="en-US" dirty="0"/>
              <a:t> ITITIU18034</a:t>
            </a:r>
          </a:p>
          <a:p>
            <a:r>
              <a:rPr lang="en-US" dirty="0" err="1"/>
              <a:t>Huỳnh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quyên</a:t>
            </a:r>
            <a:r>
              <a:rPr lang="en-US" dirty="0"/>
              <a:t> </a:t>
            </a:r>
          </a:p>
          <a:p>
            <a:r>
              <a:rPr lang="en-US" dirty="0"/>
              <a:t>ITITIU18181</a:t>
            </a:r>
          </a:p>
          <a:p>
            <a:r>
              <a:rPr lang="en-US" sz="2000" dirty="0" err="1"/>
              <a:t>Nguyễn</a:t>
            </a:r>
            <a:r>
              <a:rPr lang="en-US" sz="2000" dirty="0"/>
              <a:t> </a:t>
            </a:r>
            <a:r>
              <a:rPr lang="en-US" sz="2000" dirty="0" err="1"/>
              <a:t>huỳnh</a:t>
            </a:r>
            <a:r>
              <a:rPr lang="en-US" sz="2000" dirty="0"/>
              <a:t> </a:t>
            </a:r>
            <a:r>
              <a:rPr lang="en-US" sz="2000" dirty="0" err="1"/>
              <a:t>phương</a:t>
            </a:r>
            <a:r>
              <a:rPr lang="en-US" sz="2000" dirty="0"/>
              <a:t> </a:t>
            </a:r>
            <a:r>
              <a:rPr lang="en-US" sz="2000" dirty="0" err="1"/>
              <a:t>thanh</a:t>
            </a:r>
            <a:r>
              <a:rPr lang="en-US" sz="2000" dirty="0"/>
              <a:t> </a:t>
            </a:r>
            <a:r>
              <a:rPr lang="en-US" dirty="0"/>
              <a:t>ititiu18115</a:t>
            </a:r>
          </a:p>
          <a:p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giang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trâm</a:t>
            </a:r>
            <a:r>
              <a:rPr lang="en-US" dirty="0"/>
              <a:t> ititiu18158</a:t>
            </a:r>
          </a:p>
        </p:txBody>
      </p:sp>
      <p:cxnSp>
        <p:nvCxnSpPr>
          <p:cNvPr id="15" name="Straight Connector 9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391367"/>
            <a:ext cx="0" cy="355820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A549DE7-671D-4575-AF43-858FD99981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2D9B36-9BE7-472B-8808-7E0D681073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0942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441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D9A4A17-53E0-40C3-BBBB-9202A601E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sz="5400" b="1" dirty="0">
                <a:solidFill>
                  <a:srgbClr val="FFFFFF"/>
                </a:solidFill>
              </a:rPr>
              <a:t>PART II</a:t>
            </a:r>
            <a:br>
              <a:rPr lang="en-US" sz="5400" b="1" dirty="0">
                <a:solidFill>
                  <a:srgbClr val="FFFFFF"/>
                </a:solidFill>
              </a:rPr>
            </a:br>
            <a:r>
              <a:rPr lang="en-US" sz="5400" b="1" dirty="0">
                <a:solidFill>
                  <a:srgbClr val="FFFFFF"/>
                </a:solidFill>
              </a:rPr>
              <a:t>TRANSFER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668D0BE-DDA9-43CE-A17E-FD39EC95B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841640"/>
            <a:ext cx="6957614" cy="5410463"/>
          </a:xfrm>
        </p:spPr>
        <p:txBody>
          <a:bodyPr anchor="ctr">
            <a:normAutofit/>
          </a:bodyPr>
          <a:lstStyle/>
          <a:p>
            <a:r>
              <a:rPr lang="en-US" dirty="0"/>
              <a:t>Input ID and name of person to transfer. Check exist or not.</a:t>
            </a:r>
          </a:p>
          <a:p>
            <a:r>
              <a:rPr lang="en-US" dirty="0"/>
              <a:t>Input amount of money. If larger than , smaller or equal current balance.</a:t>
            </a:r>
          </a:p>
          <a:p>
            <a:r>
              <a:rPr lang="en-US" dirty="0"/>
              <a:t>Ask user continue to transfer to below ID or not. If continue, input next money.</a:t>
            </a:r>
          </a:p>
          <a:p>
            <a:r>
              <a:rPr lang="en-US" dirty="0"/>
              <a:t>Calculate the sum of transfer amount.</a:t>
            </a:r>
          </a:p>
          <a:p>
            <a:r>
              <a:rPr lang="en-US" dirty="0"/>
              <a:t>Upload new balance information after transfer of both remitter and recipient from Update.txt to ID.txt</a:t>
            </a:r>
          </a:p>
          <a:p>
            <a:r>
              <a:rPr lang="en-US" dirty="0"/>
              <a:t> Clear Update.txt 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6640013-0FDE-4D8C-AD38-BC3A7810A072}"/>
              </a:ext>
            </a:extLst>
          </p:cNvPr>
          <p:cNvSpPr txBox="1"/>
          <p:nvPr/>
        </p:nvSpPr>
        <p:spPr>
          <a:xfrm>
            <a:off x="4742016" y="195309"/>
            <a:ext cx="6893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PSEUDOCODE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421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49473FA-8F35-4952-954D-9A94573A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32832"/>
            <a:ext cx="10058400" cy="1450757"/>
          </a:xfrm>
        </p:spPr>
        <p:txBody>
          <a:bodyPr>
            <a:noAutofit/>
          </a:bodyPr>
          <a:lstStyle/>
          <a:p>
            <a:pPr algn="ctr"/>
            <a:r>
              <a:rPr lang="en-US" sz="4400" dirty="0"/>
              <a:t>Input ID and name of person to transfer. Check exist or not.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9" name="Chỗ dành sẵn cho Nội dung 18">
            <a:extLst>
              <a:ext uri="{FF2B5EF4-FFF2-40B4-BE49-F238E27FC236}">
                <a16:creationId xmlns:a16="http://schemas.microsoft.com/office/drawing/2014/main" id="{A9E34424-4D78-476B-891B-599624B33E4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hỗ dành sẵn cho Nội dung 5" descr="Ảnh có chứa ảnh chụp màn hình, máy tính, trong nhà&#10;&#10;Mô tả được tạo tự động">
            <a:extLst>
              <a:ext uri="{FF2B5EF4-FFF2-40B4-BE49-F238E27FC236}">
                <a16:creationId xmlns:a16="http://schemas.microsoft.com/office/drawing/2014/main" id="{F42963C6-0107-410A-A21D-5B1F6D8813C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1032" t="22858" r="46834" b="39540"/>
          <a:stretch/>
        </p:blipFill>
        <p:spPr>
          <a:xfrm>
            <a:off x="672009" y="1954110"/>
            <a:ext cx="8014791" cy="4023360"/>
          </a:xfrm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F9AB6999-7A12-480E-A9A2-C53F5AEF5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1" t="12216" r="66859" b="65191"/>
          <a:stretch/>
        </p:blipFill>
        <p:spPr>
          <a:xfrm>
            <a:off x="3753280" y="1954110"/>
            <a:ext cx="8060402" cy="393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0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84F0CE-CDEB-4E05-BB45-D0E582A2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94976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Input amount of money. If larger than, smaller or equal current balance.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Chỗ dành sẵn cho Nội dung 10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CEBF0B68-B4AD-438A-89DC-E3C80A440B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977" t="24742" r="17066" b="35519"/>
          <a:stretch/>
        </p:blipFill>
        <p:spPr>
          <a:xfrm>
            <a:off x="268707" y="256204"/>
            <a:ext cx="10826013" cy="3363066"/>
          </a:xfrm>
        </p:spPr>
      </p:pic>
      <p:pic>
        <p:nvPicPr>
          <p:cNvPr id="14" name="Chỗ dành sẵn cho Nội dung 13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BF02E160-74EF-4B4D-A24A-81AABA41B4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1430" t="27047" r="39915" b="37919"/>
          <a:stretch/>
        </p:blipFill>
        <p:spPr>
          <a:xfrm>
            <a:off x="268707" y="3619270"/>
            <a:ext cx="7465593" cy="3023802"/>
          </a:xfrm>
        </p:spPr>
      </p:pic>
      <p:pic>
        <p:nvPicPr>
          <p:cNvPr id="4" name="Hình ảnh 3" descr="Ảnh có chứa ảnh chụp màn hình, trong nhà&#10;&#10;Mô tả được tạo tự động">
            <a:extLst>
              <a:ext uri="{FF2B5EF4-FFF2-40B4-BE49-F238E27FC236}">
                <a16:creationId xmlns:a16="http://schemas.microsoft.com/office/drawing/2014/main" id="{A0DA6577-1171-4B31-BE68-920D63EC56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71" t="39444" r="63282" b="53889"/>
          <a:stretch/>
        </p:blipFill>
        <p:spPr>
          <a:xfrm>
            <a:off x="4880206" y="6053841"/>
            <a:ext cx="4014137" cy="589231"/>
          </a:xfrm>
          <a:prstGeom prst="rect">
            <a:avLst/>
          </a:prstGeom>
        </p:spPr>
      </p:pic>
      <p:pic>
        <p:nvPicPr>
          <p:cNvPr id="16" name="Hình ảnh 15" descr="Ảnh có chứa trong nhà, ảnh chụp màn hình, máy tính, tường&#10;&#10;Mô tả được tạo tự động">
            <a:extLst>
              <a:ext uri="{FF2B5EF4-FFF2-40B4-BE49-F238E27FC236}">
                <a16:creationId xmlns:a16="http://schemas.microsoft.com/office/drawing/2014/main" id="{6FFAFA32-C6DE-4B1C-928A-2BC4371906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04" t="33452" r="38005" b="33952"/>
          <a:stretch/>
        </p:blipFill>
        <p:spPr>
          <a:xfrm>
            <a:off x="4830076" y="462024"/>
            <a:ext cx="7465593" cy="4374532"/>
          </a:xfrm>
          <a:prstGeom prst="rect">
            <a:avLst/>
          </a:prstGeom>
        </p:spPr>
      </p:pic>
      <p:pic>
        <p:nvPicPr>
          <p:cNvPr id="18" name="Hình ảnh 17" descr="Ảnh có chứa ảnh chụp màn hình, trong nhà, máy tính, máy tính xách tay&#10;&#10;Mô tả được tạo tự động">
            <a:extLst>
              <a:ext uri="{FF2B5EF4-FFF2-40B4-BE49-F238E27FC236}">
                <a16:creationId xmlns:a16="http://schemas.microsoft.com/office/drawing/2014/main" id="{CE331BE6-35BC-4361-B871-E3C1E6B6A6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0" t="54153" r="68985" b="34862"/>
          <a:stretch/>
        </p:blipFill>
        <p:spPr>
          <a:xfrm>
            <a:off x="4830075" y="4968153"/>
            <a:ext cx="7465593" cy="169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8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F26D851-EAA7-45E3-A7B7-A455C0862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new balance information after transfer of both remitter and recipient.</a:t>
            </a:r>
          </a:p>
        </p:txBody>
      </p:sp>
      <p:pic>
        <p:nvPicPr>
          <p:cNvPr id="6" name="Chỗ dành sẵn cho Nội dung 5" descr="Ảnh có chứa ảnh chụp màn hình, trong nhà, máy tính, máy tính xách tay&#10;&#10;Mô tả được tạo tự động">
            <a:extLst>
              <a:ext uri="{FF2B5EF4-FFF2-40B4-BE49-F238E27FC236}">
                <a16:creationId xmlns:a16="http://schemas.microsoft.com/office/drawing/2014/main" id="{9C3FC8BF-6A50-4E55-B49C-699B55670E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897" t="16553" r="28077" b="43399"/>
          <a:stretch/>
        </p:blipFill>
        <p:spPr>
          <a:xfrm>
            <a:off x="457201" y="86896"/>
            <a:ext cx="11125201" cy="4106651"/>
          </a:xfrm>
        </p:spPr>
      </p:pic>
      <p:pic>
        <p:nvPicPr>
          <p:cNvPr id="8" name="Chỗ dành sẵn cho Nội dung 7" descr="Ảnh có chứa ảnh chụp màn hình, trong nhà, máy tính xách tay, máy tính&#10;&#10;Mô tả được tạo tự động">
            <a:extLst>
              <a:ext uri="{FF2B5EF4-FFF2-40B4-BE49-F238E27FC236}">
                <a16:creationId xmlns:a16="http://schemas.microsoft.com/office/drawing/2014/main" id="{ED4F2C8F-46D7-485E-B90F-E950A77FA1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1289" t="30905" r="43574" b="52098"/>
          <a:stretch/>
        </p:blipFill>
        <p:spPr>
          <a:xfrm>
            <a:off x="457201" y="4267897"/>
            <a:ext cx="9705974" cy="2055850"/>
          </a:xfrm>
        </p:spPr>
      </p:pic>
    </p:spTree>
    <p:extLst>
      <p:ext uri="{BB962C8B-B14F-4D97-AF65-F5344CB8AC3E}">
        <p14:creationId xmlns:p14="http://schemas.microsoft.com/office/powerpoint/2010/main" val="56465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14BB3F7-09EE-4D38-9981-27DA14EEC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Paste new information in Update.txt into ID.txt and clear Update.txt</a:t>
            </a:r>
          </a:p>
        </p:txBody>
      </p:sp>
      <p:pic>
        <p:nvPicPr>
          <p:cNvPr id="10" name="Chỗ dành sẵn cho Nội dung 9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18E29F52-BF46-425D-855A-500B2F17CDF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0808" t="37184" r="22948" b="39560"/>
          <a:stretch/>
        </p:blipFill>
        <p:spPr>
          <a:xfrm>
            <a:off x="0" y="430696"/>
            <a:ext cx="12192000" cy="2435775"/>
          </a:xfrm>
        </p:spPr>
      </p:pic>
      <p:pic>
        <p:nvPicPr>
          <p:cNvPr id="12" name="Chỗ dành sẵn cho Nội dung 11" descr="Ảnh có chứa ảnh chụp màn hình, trong nhà&#10;&#10;Mô tả được tạo tự động">
            <a:extLst>
              <a:ext uri="{FF2B5EF4-FFF2-40B4-BE49-F238E27FC236}">
                <a16:creationId xmlns:a16="http://schemas.microsoft.com/office/drawing/2014/main" id="{CDEDA84D-0AFA-4951-9E05-6D98DEE13EE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0949" t="29485" r="62376" b="37782"/>
          <a:stretch/>
        </p:blipFill>
        <p:spPr>
          <a:xfrm>
            <a:off x="6597753" y="899930"/>
            <a:ext cx="5050930" cy="3486348"/>
          </a:xfrm>
        </p:spPr>
      </p:pic>
      <p:pic>
        <p:nvPicPr>
          <p:cNvPr id="16" name="Hình ảnh 15" descr="Ảnh có chứa ảnh chụp màn hình&#10;&#10;Mô tả được tạo tự động">
            <a:extLst>
              <a:ext uri="{FF2B5EF4-FFF2-40B4-BE49-F238E27FC236}">
                <a16:creationId xmlns:a16="http://schemas.microsoft.com/office/drawing/2014/main" id="{96E18FA2-B1EB-4926-BD2E-5BE95AECC3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0" t="49875" r="44877" b="35278"/>
          <a:stretch/>
        </p:blipFill>
        <p:spPr>
          <a:xfrm>
            <a:off x="0" y="4492810"/>
            <a:ext cx="9123218" cy="172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76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hong cách hoài niệm">
  <a:themeElements>
    <a:clrScheme name="Phong cách hoài niệm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Phong cách hoài niệm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hong cách hoài niệm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</TotalTime>
  <Words>163</Words>
  <Application>Microsoft Office PowerPoint</Application>
  <PresentationFormat>Màn hình rộng</PresentationFormat>
  <Paragraphs>19</Paragraphs>
  <Slides>6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4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Phong cách hoài niệm</vt:lpstr>
      <vt:lpstr>PROBLEM 2: ATM MACHINE</vt:lpstr>
      <vt:lpstr>PART II TRANSFER </vt:lpstr>
      <vt:lpstr>Input ID and name of person to transfer. Check exist or not. </vt:lpstr>
      <vt:lpstr>Input amount of money. If larger than, smaller or equal current balance. </vt:lpstr>
      <vt:lpstr>Upload new balance information after transfer of both remitter and recipient.</vt:lpstr>
      <vt:lpstr>Paste new information in Update.txt into ID.txt and clear Update.txt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2: ATM MACHINE</dc:title>
  <dc:creator>Tram Nguyen</dc:creator>
  <cp:lastModifiedBy>Tram Nguyen</cp:lastModifiedBy>
  <cp:revision>22</cp:revision>
  <dcterms:created xsi:type="dcterms:W3CDTF">2019-08-07T15:39:04Z</dcterms:created>
  <dcterms:modified xsi:type="dcterms:W3CDTF">2019-08-08T14:47:24Z</dcterms:modified>
</cp:coreProperties>
</file>